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4" r:id="rId5"/>
    <p:sldId id="258" r:id="rId6"/>
    <p:sldId id="259" r:id="rId7"/>
    <p:sldId id="261" r:id="rId8"/>
    <p:sldId id="260" r:id="rId9"/>
    <p:sldId id="262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B2BA"/>
    <a:srgbClr val="FF3399"/>
    <a:srgbClr val="2C2CFE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33" y="-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991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770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13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006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604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774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057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209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37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402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241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F2FFA-D5DC-4A35-9BFC-B5532EE865CF}" type="datetimeFigureOut">
              <a:rPr lang="da-DK" smtClean="0"/>
              <a:t>17-09-2011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13CC-B6E6-454C-91E5-CD04A747E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776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3600399"/>
          </a:xfrm>
        </p:spPr>
        <p:txBody>
          <a:bodyPr>
            <a:normAutofit/>
          </a:bodyPr>
          <a:lstStyle/>
          <a:p>
            <a:r>
              <a:rPr lang="da-DK" sz="5500" dirty="0" smtClean="0">
                <a:solidFill>
                  <a:srgbClr val="FF3399"/>
                </a:solidFill>
              </a:rPr>
              <a:t>Science Fiction i Romancer </a:t>
            </a:r>
            <a:br>
              <a:rPr lang="da-DK" sz="5500" dirty="0" smtClean="0">
                <a:solidFill>
                  <a:srgbClr val="FF3399"/>
                </a:solidFill>
              </a:rPr>
            </a:br>
            <a:r>
              <a:rPr lang="da-DK" sz="5500" dirty="0" smtClean="0">
                <a:solidFill>
                  <a:srgbClr val="FF3399"/>
                </a:solidFill>
              </a:rPr>
              <a:t>&amp; </a:t>
            </a:r>
            <a:br>
              <a:rPr lang="da-DK" sz="5500" dirty="0" smtClean="0">
                <a:solidFill>
                  <a:srgbClr val="FF3399"/>
                </a:solidFill>
              </a:rPr>
            </a:br>
            <a:r>
              <a:rPr lang="da-DK" sz="5500" dirty="0" smtClean="0">
                <a:solidFill>
                  <a:srgbClr val="FF3399"/>
                </a:solidFill>
              </a:rPr>
              <a:t>Romancer i Science Fiction</a:t>
            </a:r>
            <a:endParaRPr lang="da-DK" sz="5500" dirty="0">
              <a:solidFill>
                <a:srgbClr val="FF3399"/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996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chemeClr val="accent2">
                    <a:lumMod val="75000"/>
                  </a:schemeClr>
                </a:solidFill>
              </a:rPr>
              <a:t>Nogen gange kan man se på forsiden hvor fokus ligger.</a:t>
            </a:r>
            <a:endParaRPr lang="da-DK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170" name="Picture 2" descr="C:\Documents and Settings\Pil\Desktop\The Challenge Susan Kearne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44" y="1600200"/>
            <a:ext cx="283571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3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3399"/>
                </a:solidFill>
              </a:rPr>
              <a:t>To forsider fra samme bog</a:t>
            </a:r>
            <a:endParaRPr lang="da-DK" dirty="0">
              <a:solidFill>
                <a:srgbClr val="FF3399"/>
              </a:solidFill>
            </a:endParaRPr>
          </a:p>
        </p:txBody>
      </p:sp>
      <p:pic>
        <p:nvPicPr>
          <p:cNvPr id="10242" name="Picture 2" descr="C:\Documents and Settings\Pil\Desktop\Warriors Woman ny forsid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53230"/>
            <a:ext cx="2329732" cy="317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Documents and Settings\Pil\Desktop\Warriors Woman gldags fors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53230"/>
            <a:ext cx="23304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8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chemeClr val="bg2">
                    <a:lumMod val="50000"/>
                  </a:schemeClr>
                </a:solidFill>
              </a:rPr>
              <a:t>Science Fiction som fortællerkneb</a:t>
            </a:r>
            <a:endParaRPr lang="da-DK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Nogen gange er Science Fiction bare en undskyldning for noget andet.</a:t>
            </a:r>
          </a:p>
          <a:p>
            <a:r>
              <a:rPr lang="da-DK" dirty="0" smtClean="0"/>
              <a:t>En god undskyldning for ikke</a:t>
            </a:r>
          </a:p>
          <a:p>
            <a:pPr marL="0" indent="0">
              <a:buNone/>
            </a:pPr>
            <a:r>
              <a:rPr lang="da-DK" dirty="0"/>
              <a:t>a</a:t>
            </a:r>
            <a:r>
              <a:rPr lang="da-DK" dirty="0" smtClean="0"/>
              <a:t>t skrive om sekretæren og Di-</a:t>
            </a:r>
          </a:p>
          <a:p>
            <a:pPr marL="0" indent="0">
              <a:buNone/>
            </a:pPr>
            <a:r>
              <a:rPr lang="da-DK" dirty="0" err="1" smtClean="0"/>
              <a:t>rektøren</a:t>
            </a:r>
            <a:r>
              <a:rPr lang="da-DK" dirty="0" smtClean="0"/>
              <a:t>. En tidsmaskine brin-</a:t>
            </a:r>
          </a:p>
          <a:p>
            <a:pPr marL="0" indent="0">
              <a:buNone/>
            </a:pPr>
            <a:r>
              <a:rPr lang="da-DK" dirty="0" smtClean="0"/>
              <a:t>ger heltinden tilbage til </a:t>
            </a:r>
          </a:p>
          <a:p>
            <a:pPr marL="0" indent="0">
              <a:buNone/>
            </a:pPr>
            <a:r>
              <a:rPr lang="da-DK" dirty="0" smtClean="0"/>
              <a:t>1300 tallet.</a:t>
            </a:r>
          </a:p>
          <a:p>
            <a:endParaRPr lang="da-DK" dirty="0"/>
          </a:p>
          <a:p>
            <a:endParaRPr lang="da-DK" dirty="0"/>
          </a:p>
        </p:txBody>
      </p:sp>
      <p:pic>
        <p:nvPicPr>
          <p:cNvPr id="5" name="Billed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012160" y="2276872"/>
            <a:ext cx="269613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60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Science Fiction i Danske titler?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Ikke endnu desværre, eller i hvert fald ikke rigtigt, indtil videre er der ikke andet end et par få referencer, hist og pist i bøgerne til populær science fiction.</a:t>
            </a:r>
          </a:p>
          <a:p>
            <a:r>
              <a:rPr lang="da-DK" dirty="0" smtClean="0"/>
              <a:t>Men det kan jo være at en af de forfattere der i forvejen også skriver science fiction romancer på et tidspunkt bliver oversat i </a:t>
            </a:r>
            <a:r>
              <a:rPr lang="da-DK" i="1" dirty="0" smtClean="0"/>
              <a:t>SILK </a:t>
            </a:r>
            <a:r>
              <a:rPr lang="da-DK" dirty="0" smtClean="0"/>
              <a:t>serien til det danske marked.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1166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33CC33"/>
                </a:solidFill>
              </a:rPr>
              <a:t>Jayne Castles Harmony bøger</a:t>
            </a:r>
            <a:endParaRPr lang="da-DK" dirty="0">
              <a:solidFill>
                <a:srgbClr val="33CC33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pic>
        <p:nvPicPr>
          <p:cNvPr id="9219" name="Picture 3" descr="C:\Documents and Settings\Pil\Desktop\Obsidian Prey Cast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843088"/>
            <a:ext cx="3122775" cy="425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3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33CC33"/>
                </a:solidFill>
              </a:rPr>
              <a:t>Nuttede </a:t>
            </a:r>
            <a:r>
              <a:rPr lang="da-DK" dirty="0" err="1" smtClean="0">
                <a:solidFill>
                  <a:srgbClr val="33CC33"/>
                </a:solidFill>
              </a:rPr>
              <a:t>alien</a:t>
            </a:r>
            <a:r>
              <a:rPr lang="da-DK" dirty="0" smtClean="0">
                <a:solidFill>
                  <a:srgbClr val="33CC33"/>
                </a:solidFill>
              </a:rPr>
              <a:t> kæledyr: </a:t>
            </a:r>
            <a:r>
              <a:rPr lang="da-DK" dirty="0" err="1" smtClean="0">
                <a:solidFill>
                  <a:srgbClr val="33CC33"/>
                </a:solidFill>
              </a:rPr>
              <a:t>Dust</a:t>
            </a:r>
            <a:r>
              <a:rPr lang="da-DK" dirty="0" smtClean="0">
                <a:solidFill>
                  <a:srgbClr val="33CC33"/>
                </a:solidFill>
              </a:rPr>
              <a:t> </a:t>
            </a:r>
            <a:r>
              <a:rPr lang="da-DK" dirty="0" err="1" smtClean="0">
                <a:solidFill>
                  <a:srgbClr val="33CC33"/>
                </a:solidFill>
              </a:rPr>
              <a:t>Bunny</a:t>
            </a:r>
            <a:endParaRPr lang="da-DK" dirty="0">
              <a:solidFill>
                <a:srgbClr val="33CC33"/>
              </a:solidFill>
            </a:endParaRPr>
          </a:p>
        </p:txBody>
      </p:sp>
      <p:pic>
        <p:nvPicPr>
          <p:cNvPr id="1026" name="Picture 2" descr="C:\Documents and Settings\Pil\Desktop\DustbunnyWithBlueEy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022" y="1839574"/>
            <a:ext cx="4905955" cy="404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8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33CC33"/>
                </a:solidFill>
              </a:rPr>
              <a:t>Ruinerne fra en gammel </a:t>
            </a:r>
            <a:r>
              <a:rPr lang="da-DK" dirty="0" err="1" smtClean="0">
                <a:solidFill>
                  <a:srgbClr val="33CC33"/>
                </a:solidFill>
              </a:rPr>
              <a:t>Alien</a:t>
            </a:r>
            <a:r>
              <a:rPr lang="da-DK" dirty="0" smtClean="0">
                <a:solidFill>
                  <a:srgbClr val="33CC33"/>
                </a:solidFill>
              </a:rPr>
              <a:t> civilisation.</a:t>
            </a:r>
            <a:endParaRPr lang="da-DK" dirty="0">
              <a:solidFill>
                <a:srgbClr val="33CC33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Ruinerne befinder sig mest under jorden. De er lavet af et hårdt materiale, der er umuligt at ødelægge, og har stor </a:t>
            </a:r>
            <a:r>
              <a:rPr lang="da-DK" dirty="0" smtClean="0"/>
              <a:t>psykisk </a:t>
            </a:r>
            <a:r>
              <a:rPr lang="da-DK" dirty="0" smtClean="0"/>
              <a:t>indvirkning på </a:t>
            </a:r>
            <a:r>
              <a:rPr lang="da-DK" dirty="0" smtClean="0"/>
              <a:t>menneskene, </a:t>
            </a:r>
            <a:r>
              <a:rPr lang="da-DK" dirty="0" smtClean="0"/>
              <a:t>der koloniserer planeten.</a:t>
            </a:r>
          </a:p>
          <a:p>
            <a:r>
              <a:rPr lang="da-DK" dirty="0" smtClean="0"/>
              <a:t>De eneste dyr der kan nærme sig er </a:t>
            </a:r>
            <a:r>
              <a:rPr lang="da-DK" dirty="0" err="1" smtClean="0"/>
              <a:t>Dust</a:t>
            </a:r>
            <a:r>
              <a:rPr lang="da-DK" dirty="0" smtClean="0"/>
              <a:t> </a:t>
            </a:r>
            <a:r>
              <a:rPr lang="da-DK" dirty="0" err="1" smtClean="0"/>
              <a:t>Bunnies</a:t>
            </a:r>
            <a:r>
              <a:rPr lang="da-DK" dirty="0" smtClean="0"/>
              <a:t>. De ser helt ander-</a:t>
            </a:r>
          </a:p>
          <a:p>
            <a:pPr marL="0" indent="0">
              <a:buNone/>
            </a:pPr>
            <a:r>
              <a:rPr lang="da-DK" dirty="0" smtClean="0"/>
              <a:t>ledes ud, når de jager. Og når der</a:t>
            </a:r>
          </a:p>
          <a:p>
            <a:pPr marL="0" indent="0">
              <a:buNone/>
            </a:pPr>
            <a:r>
              <a:rPr lang="da-DK" dirty="0" smtClean="0"/>
              <a:t>er fare på færde for heltinderne.</a:t>
            </a:r>
            <a:endParaRPr lang="da-DK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21088"/>
            <a:ext cx="224665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3000" dirty="0" err="1" smtClean="0">
                <a:solidFill>
                  <a:srgbClr val="33CC33"/>
                </a:solidFill>
              </a:rPr>
              <a:t>Dust</a:t>
            </a:r>
            <a:r>
              <a:rPr lang="da-DK" sz="3000" dirty="0" smtClean="0">
                <a:solidFill>
                  <a:srgbClr val="33CC33"/>
                </a:solidFill>
              </a:rPr>
              <a:t> </a:t>
            </a:r>
            <a:r>
              <a:rPr lang="da-DK" sz="3000" dirty="0" err="1" smtClean="0">
                <a:solidFill>
                  <a:srgbClr val="33CC33"/>
                </a:solidFill>
              </a:rPr>
              <a:t>Bunny</a:t>
            </a:r>
            <a:r>
              <a:rPr lang="da-DK" sz="3000" dirty="0" smtClean="0">
                <a:solidFill>
                  <a:srgbClr val="33CC33"/>
                </a:solidFill>
              </a:rPr>
              <a:t>, når den jager.</a:t>
            </a:r>
            <a:br>
              <a:rPr lang="da-DK" sz="3000" dirty="0" smtClean="0">
                <a:solidFill>
                  <a:srgbClr val="33CC33"/>
                </a:solidFill>
              </a:rPr>
            </a:br>
            <a:r>
              <a:rPr lang="da-DK" sz="3000" dirty="0" smtClean="0">
                <a:solidFill>
                  <a:srgbClr val="33CC33"/>
                </a:solidFill>
              </a:rPr>
              <a:t>Den har 6 ben, og det andet par øjne er åbne</a:t>
            </a:r>
            <a:endParaRPr lang="da-DK" sz="3000" dirty="0">
              <a:solidFill>
                <a:srgbClr val="33CC33"/>
              </a:solidFill>
            </a:endParaRPr>
          </a:p>
        </p:txBody>
      </p:sp>
      <p:pic>
        <p:nvPicPr>
          <p:cNvPr id="2050" name="Picture 2" descr="C:\Documents and Settings\Pil\Desktop\DustbunnyHuntingwithYellowEy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63" y="1600200"/>
            <a:ext cx="540747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2C2CFE"/>
                </a:solidFill>
              </a:rPr>
              <a:t>En </a:t>
            </a:r>
            <a:r>
              <a:rPr lang="da-DK" dirty="0" err="1" smtClean="0">
                <a:solidFill>
                  <a:srgbClr val="2C2CFE"/>
                </a:solidFill>
              </a:rPr>
              <a:t>Clutch</a:t>
            </a:r>
            <a:r>
              <a:rPr lang="da-DK" dirty="0" smtClean="0">
                <a:solidFill>
                  <a:srgbClr val="2C2CFE"/>
                </a:solidFill>
              </a:rPr>
              <a:t> </a:t>
            </a:r>
            <a:r>
              <a:rPr lang="da-DK" dirty="0" err="1" smtClean="0">
                <a:solidFill>
                  <a:srgbClr val="2C2CFE"/>
                </a:solidFill>
              </a:rPr>
              <a:t>Turtle</a:t>
            </a:r>
            <a:r>
              <a:rPr lang="da-DK" dirty="0" smtClean="0">
                <a:solidFill>
                  <a:srgbClr val="2C2CFE"/>
                </a:solidFill>
              </a:rPr>
              <a:t> og hans kulturforståelse.</a:t>
            </a:r>
            <a:endParaRPr lang="da-DK" dirty="0">
              <a:solidFill>
                <a:srgbClr val="2C2CFE"/>
              </a:solidFill>
            </a:endParaRPr>
          </a:p>
        </p:txBody>
      </p:sp>
      <p:pic>
        <p:nvPicPr>
          <p:cNvPr id="3074" name="Picture 2" descr="C:\Documents and Settings\Pil\Desktop\Edger Val Con og Mir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150" y="1458142"/>
            <a:ext cx="2935018" cy="466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4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2C2CFE"/>
                </a:solidFill>
              </a:rPr>
              <a:t>Kunst: Masser af interessante lyde og flotte lys der glimter.</a:t>
            </a:r>
            <a:endParaRPr lang="da-DK" dirty="0">
              <a:solidFill>
                <a:srgbClr val="2C2CFE"/>
              </a:solidFill>
            </a:endParaRPr>
          </a:p>
        </p:txBody>
      </p:sp>
      <p:pic>
        <p:nvPicPr>
          <p:cNvPr id="5122" name="Picture 2" descr="C:\Documents and Settings\Pil\Desktop\Brændende bygnin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198" y="2245091"/>
            <a:ext cx="3983603" cy="323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2C2CFE"/>
                </a:solidFill>
              </a:rPr>
              <a:t>Ægteskab</a:t>
            </a:r>
            <a:endParaRPr lang="da-DK" dirty="0">
              <a:solidFill>
                <a:srgbClr val="2C2CFE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098" name="Picture 2" descr="C:\Documents and Settings\Pil\Desktop\StickKnive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550" y="1825625"/>
            <a:ext cx="5168900" cy="320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5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14B2BA"/>
                </a:solidFill>
              </a:rPr>
              <a:t>Gift, er vi gift, hvornår blev vi det?</a:t>
            </a:r>
            <a:endParaRPr lang="da-DK" dirty="0">
              <a:solidFill>
                <a:srgbClr val="14B2BA"/>
              </a:solidFill>
            </a:endParaRPr>
          </a:p>
        </p:txBody>
      </p:sp>
      <p:pic>
        <p:nvPicPr>
          <p:cNvPr id="6146" name="Picture 2" descr="C:\Documents and Settings\Pil\Desktop\CherijoReeverSquilipTori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575" y="1600200"/>
            <a:ext cx="465884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47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249</Words>
  <Application>Microsoft Office PowerPoint</Application>
  <PresentationFormat>Skærmshow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Kontortema</vt:lpstr>
      <vt:lpstr>Science Fiction i Romancer  &amp;  Romancer i Science Fiction</vt:lpstr>
      <vt:lpstr>Jayne Castles Harmony bøger</vt:lpstr>
      <vt:lpstr>Nuttede alien kæledyr: Dust Bunny</vt:lpstr>
      <vt:lpstr>Ruinerne fra en gammel Alien civilisation.</vt:lpstr>
      <vt:lpstr>Dust Bunny, når den jager. Den har 6 ben, og det andet par øjne er åbne</vt:lpstr>
      <vt:lpstr>En Clutch Turtle og hans kulturforståelse.</vt:lpstr>
      <vt:lpstr>Kunst: Masser af interessante lyde og flotte lys der glimter.</vt:lpstr>
      <vt:lpstr>Ægteskab</vt:lpstr>
      <vt:lpstr>Gift, er vi gift, hvornår blev vi det?</vt:lpstr>
      <vt:lpstr>Nogen gange kan man se på forsiden hvor fokus ligger.</vt:lpstr>
      <vt:lpstr>To forsider fra samme bog</vt:lpstr>
      <vt:lpstr>Science Fiction som fortællerkneb</vt:lpstr>
      <vt:lpstr>Science Fiction i Danske titler?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Lea</dc:creator>
  <cp:lastModifiedBy>Lea</cp:lastModifiedBy>
  <cp:revision>19</cp:revision>
  <dcterms:created xsi:type="dcterms:W3CDTF">2011-09-13T09:47:57Z</dcterms:created>
  <dcterms:modified xsi:type="dcterms:W3CDTF">2011-09-17T20:52:13Z</dcterms:modified>
</cp:coreProperties>
</file>