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3" r:id="rId2"/>
    <p:sldId id="257" r:id="rId3"/>
    <p:sldId id="258" r:id="rId4"/>
    <p:sldId id="275" r:id="rId5"/>
    <p:sldId id="259" r:id="rId6"/>
    <p:sldId id="260" r:id="rId7"/>
    <p:sldId id="274" r:id="rId8"/>
    <p:sldId id="270" r:id="rId9"/>
    <p:sldId id="266" r:id="rId10"/>
    <p:sldId id="261" r:id="rId11"/>
    <p:sldId id="276" r:id="rId12"/>
    <p:sldId id="263" r:id="rId13"/>
    <p:sldId id="264" r:id="rId14"/>
    <p:sldId id="271" r:id="rId15"/>
    <p:sldId id="272" r:id="rId16"/>
    <p:sldId id="265" r:id="rId17"/>
    <p:sldId id="277" r:id="rId18"/>
    <p:sldId id="279" r:id="rId19"/>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05" autoAdjust="0"/>
  </p:normalViewPr>
  <p:slideViewPr>
    <p:cSldViewPr>
      <p:cViewPr varScale="1">
        <p:scale>
          <a:sx n="84" d="100"/>
          <a:sy n="84" d="100"/>
        </p:scale>
        <p:origin x="-1402"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8E665E-20EA-4B22-89DB-CFF230C36AF5}" type="datetimeFigureOut">
              <a:rPr lang="da-DK" smtClean="0"/>
              <a:t>16-10-2017</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6581A-7862-426B-AA60-FA7F0E79FBC9}" type="slidenum">
              <a:rPr lang="da-DK" smtClean="0"/>
              <a:t>‹nr.›</a:t>
            </a:fld>
            <a:endParaRPr lang="da-DK"/>
          </a:p>
        </p:txBody>
      </p:sp>
    </p:spTree>
    <p:extLst>
      <p:ext uri="{BB962C8B-B14F-4D97-AF65-F5344CB8AC3E}">
        <p14:creationId xmlns:p14="http://schemas.microsoft.com/office/powerpoint/2010/main" val="109103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D606581A-7862-426B-AA60-FA7F0E79FBC9}" type="slidenum">
              <a:rPr lang="da-DK" smtClean="0"/>
              <a:t>6</a:t>
            </a:fld>
            <a:endParaRPr lang="da-DK"/>
          </a:p>
        </p:txBody>
      </p:sp>
    </p:spTree>
    <p:extLst>
      <p:ext uri="{BB962C8B-B14F-4D97-AF65-F5344CB8AC3E}">
        <p14:creationId xmlns:p14="http://schemas.microsoft.com/office/powerpoint/2010/main" val="12974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4AABA62D-DDFE-4F7D-8F79-12EEC3A0FEBC}" type="datetime1">
              <a:rPr lang="da-DK" smtClean="0"/>
              <a:t>16-10-2017</a:t>
            </a:fld>
            <a:endParaRPr lang="da-DK"/>
          </a:p>
        </p:txBody>
      </p:sp>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
        <p:nvSpPr>
          <p:cNvPr id="6" name="Pladsholder til diasnummer 5"/>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2750590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C293491-2F51-40B3-92F8-7FAD276B8342}" type="datetime1">
              <a:rPr lang="da-DK" smtClean="0"/>
              <a:t>16-10-2017</a:t>
            </a:fld>
            <a:endParaRPr lang="da-DK"/>
          </a:p>
        </p:txBody>
      </p:sp>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
        <p:nvSpPr>
          <p:cNvPr id="6" name="Pladsholder til diasnummer 5"/>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163584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4DC5917-2F7A-4B8C-A267-920593CFB82B}" type="datetime1">
              <a:rPr lang="da-DK" smtClean="0"/>
              <a:t>16-10-2017</a:t>
            </a:fld>
            <a:endParaRPr lang="da-DK"/>
          </a:p>
        </p:txBody>
      </p:sp>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
        <p:nvSpPr>
          <p:cNvPr id="6" name="Pladsholder til diasnummer 5"/>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96129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5A45F13-CD95-4CEC-BDE5-ABADA70ED37E}" type="datetime1">
              <a:rPr lang="da-DK" smtClean="0"/>
              <a:t>16-10-2017</a:t>
            </a:fld>
            <a:endParaRPr lang="da-DK"/>
          </a:p>
        </p:txBody>
      </p:sp>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
        <p:nvSpPr>
          <p:cNvPr id="6" name="Pladsholder til diasnummer 5"/>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1129591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BFBCA921-4C21-40E6-8749-2C67BFC24952}" type="datetime1">
              <a:rPr lang="da-DK" smtClean="0"/>
              <a:t>16-10-2017</a:t>
            </a:fld>
            <a:endParaRPr lang="da-DK"/>
          </a:p>
        </p:txBody>
      </p:sp>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
        <p:nvSpPr>
          <p:cNvPr id="6" name="Pladsholder til diasnummer 5"/>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2940940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DA7FCEE-18AD-485F-8653-527432048A85}" type="datetime1">
              <a:rPr lang="da-DK" smtClean="0"/>
              <a:t>16-10-2017</a:t>
            </a:fld>
            <a:endParaRPr lang="da-DK"/>
          </a:p>
        </p:txBody>
      </p:sp>
      <p:sp>
        <p:nvSpPr>
          <p:cNvPr id="6" name="Pladsholder til sidefod 5"/>
          <p:cNvSpPr>
            <a:spLocks noGrp="1"/>
          </p:cNvSpPr>
          <p:nvPr>
            <p:ph type="ftr" sz="quarter" idx="11"/>
          </p:nvPr>
        </p:nvSpPr>
        <p:spPr/>
        <p:txBody>
          <a:bodyPr/>
          <a:lstStyle/>
          <a:p>
            <a:r>
              <a:rPr lang="da-DK" smtClean="0"/>
              <a:t>Thume Translations: www.thume.dk lea@thume.dk</a:t>
            </a:r>
            <a:endParaRPr lang="da-DK"/>
          </a:p>
        </p:txBody>
      </p:sp>
      <p:sp>
        <p:nvSpPr>
          <p:cNvPr id="7" name="Pladsholder til diasnummer 6"/>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3617470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E5341FD-6F01-49B5-97D2-2527BBDE8487}" type="datetime1">
              <a:rPr lang="da-DK" smtClean="0"/>
              <a:t>16-10-2017</a:t>
            </a:fld>
            <a:endParaRPr lang="da-DK"/>
          </a:p>
        </p:txBody>
      </p:sp>
      <p:sp>
        <p:nvSpPr>
          <p:cNvPr id="8" name="Pladsholder til sidefod 7"/>
          <p:cNvSpPr>
            <a:spLocks noGrp="1"/>
          </p:cNvSpPr>
          <p:nvPr>
            <p:ph type="ftr" sz="quarter" idx="11"/>
          </p:nvPr>
        </p:nvSpPr>
        <p:spPr/>
        <p:txBody>
          <a:bodyPr/>
          <a:lstStyle/>
          <a:p>
            <a:r>
              <a:rPr lang="da-DK" smtClean="0"/>
              <a:t>Thume Translations: www.thume.dk lea@thume.dk</a:t>
            </a:r>
            <a:endParaRPr lang="da-DK"/>
          </a:p>
        </p:txBody>
      </p:sp>
      <p:sp>
        <p:nvSpPr>
          <p:cNvPr id="9" name="Pladsholder til diasnummer 8"/>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232267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B2F3CAD2-4BE7-4ABB-A8F3-4D5B9A42CAD0}" type="datetime1">
              <a:rPr lang="da-DK" smtClean="0"/>
              <a:t>16-10-2017</a:t>
            </a:fld>
            <a:endParaRPr lang="da-DK"/>
          </a:p>
        </p:txBody>
      </p:sp>
      <p:sp>
        <p:nvSpPr>
          <p:cNvPr id="4" name="Pladsholder til sidefod 3"/>
          <p:cNvSpPr>
            <a:spLocks noGrp="1"/>
          </p:cNvSpPr>
          <p:nvPr>
            <p:ph type="ftr" sz="quarter" idx="11"/>
          </p:nvPr>
        </p:nvSpPr>
        <p:spPr/>
        <p:txBody>
          <a:bodyPr/>
          <a:lstStyle/>
          <a:p>
            <a:r>
              <a:rPr lang="da-DK" smtClean="0"/>
              <a:t>Thume Translations: www.thume.dk lea@thume.dk</a:t>
            </a:r>
            <a:endParaRPr lang="da-DK"/>
          </a:p>
        </p:txBody>
      </p:sp>
      <p:sp>
        <p:nvSpPr>
          <p:cNvPr id="5" name="Pladsholder til diasnummer 4"/>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302049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D099C0E-2576-4979-BB83-40418AC4536D}" type="datetime1">
              <a:rPr lang="da-DK" smtClean="0"/>
              <a:t>16-10-2017</a:t>
            </a:fld>
            <a:endParaRPr lang="da-DK"/>
          </a:p>
        </p:txBody>
      </p:sp>
      <p:sp>
        <p:nvSpPr>
          <p:cNvPr id="3" name="Pladsholder til sidefod 2"/>
          <p:cNvSpPr>
            <a:spLocks noGrp="1"/>
          </p:cNvSpPr>
          <p:nvPr>
            <p:ph type="ftr" sz="quarter" idx="11"/>
          </p:nvPr>
        </p:nvSpPr>
        <p:spPr/>
        <p:txBody>
          <a:bodyPr/>
          <a:lstStyle/>
          <a:p>
            <a:r>
              <a:rPr lang="da-DK" smtClean="0"/>
              <a:t>Thume Translations: www.thume.dk lea@thume.dk</a:t>
            </a:r>
            <a:endParaRPr lang="da-DK"/>
          </a:p>
        </p:txBody>
      </p:sp>
      <p:sp>
        <p:nvSpPr>
          <p:cNvPr id="4" name="Pladsholder til diasnummer 3"/>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327145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8964F3C9-0781-45F3-8B3F-82618389AB4C}" type="datetime1">
              <a:rPr lang="da-DK" smtClean="0"/>
              <a:t>16-10-2017</a:t>
            </a:fld>
            <a:endParaRPr lang="da-DK"/>
          </a:p>
        </p:txBody>
      </p:sp>
      <p:sp>
        <p:nvSpPr>
          <p:cNvPr id="6" name="Pladsholder til sidefod 5"/>
          <p:cNvSpPr>
            <a:spLocks noGrp="1"/>
          </p:cNvSpPr>
          <p:nvPr>
            <p:ph type="ftr" sz="quarter" idx="11"/>
          </p:nvPr>
        </p:nvSpPr>
        <p:spPr/>
        <p:txBody>
          <a:bodyPr/>
          <a:lstStyle/>
          <a:p>
            <a:r>
              <a:rPr lang="da-DK" smtClean="0"/>
              <a:t>Thume Translations: www.thume.dk lea@thume.dk</a:t>
            </a:r>
            <a:endParaRPr lang="da-DK"/>
          </a:p>
        </p:txBody>
      </p:sp>
      <p:sp>
        <p:nvSpPr>
          <p:cNvPr id="7" name="Pladsholder til diasnummer 6"/>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1433509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E4C248CC-F7C9-4397-905E-DD5AFA09AB75}" type="datetime1">
              <a:rPr lang="da-DK" smtClean="0"/>
              <a:t>16-10-2017</a:t>
            </a:fld>
            <a:endParaRPr lang="da-DK"/>
          </a:p>
        </p:txBody>
      </p:sp>
      <p:sp>
        <p:nvSpPr>
          <p:cNvPr id="6" name="Pladsholder til sidefod 5"/>
          <p:cNvSpPr>
            <a:spLocks noGrp="1"/>
          </p:cNvSpPr>
          <p:nvPr>
            <p:ph type="ftr" sz="quarter" idx="11"/>
          </p:nvPr>
        </p:nvSpPr>
        <p:spPr/>
        <p:txBody>
          <a:bodyPr/>
          <a:lstStyle/>
          <a:p>
            <a:r>
              <a:rPr lang="da-DK" smtClean="0"/>
              <a:t>Thume Translations: www.thume.dk lea@thume.dk</a:t>
            </a:r>
            <a:endParaRPr lang="da-DK"/>
          </a:p>
        </p:txBody>
      </p:sp>
      <p:sp>
        <p:nvSpPr>
          <p:cNvPr id="7" name="Pladsholder til diasnummer 6"/>
          <p:cNvSpPr>
            <a:spLocks noGrp="1"/>
          </p:cNvSpPr>
          <p:nvPr>
            <p:ph type="sldNum" sz="quarter" idx="12"/>
          </p:nvPr>
        </p:nvSpPr>
        <p:spPr/>
        <p:txBody>
          <a:bodyPr/>
          <a:lstStyle/>
          <a:p>
            <a:fld id="{1D0B8F64-0316-42AB-B876-E97BD81684E9}" type="slidenum">
              <a:rPr lang="da-DK" smtClean="0"/>
              <a:t>‹nr.›</a:t>
            </a:fld>
            <a:endParaRPr lang="da-DK"/>
          </a:p>
        </p:txBody>
      </p:sp>
    </p:spTree>
    <p:extLst>
      <p:ext uri="{BB962C8B-B14F-4D97-AF65-F5344CB8AC3E}">
        <p14:creationId xmlns:p14="http://schemas.microsoft.com/office/powerpoint/2010/main" val="6277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938AB-1D28-4E98-BABA-EBFB71C6090C}" type="datetime1">
              <a:rPr lang="da-DK" smtClean="0"/>
              <a:t>16-10-2017</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t>Thume Translations: www.thume.dk lea@thume.dk</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B8F64-0316-42AB-B876-E97BD81684E9}" type="slidenum">
              <a:rPr lang="da-DK" smtClean="0"/>
              <a:t>‹nr.›</a:t>
            </a:fld>
            <a:endParaRPr lang="da-DK"/>
          </a:p>
        </p:txBody>
      </p:sp>
    </p:spTree>
    <p:extLst>
      <p:ext uri="{BB962C8B-B14F-4D97-AF65-F5344CB8AC3E}">
        <p14:creationId xmlns:p14="http://schemas.microsoft.com/office/powerpoint/2010/main" val="3299984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 y="0"/>
            <a:ext cx="9265830" cy="6861240"/>
          </a:xfrm>
          <a:prstGeom prst="rect">
            <a:avLst/>
          </a:prstGeom>
        </p:spPr>
      </p:pic>
      <p:sp>
        <p:nvSpPr>
          <p:cNvPr id="5" name="Rektangel 4"/>
          <p:cNvSpPr/>
          <p:nvPr/>
        </p:nvSpPr>
        <p:spPr>
          <a:xfrm>
            <a:off x="221123" y="188640"/>
            <a:ext cx="8784976" cy="1938992"/>
          </a:xfrm>
          <a:prstGeom prst="rect">
            <a:avLst/>
          </a:prstGeom>
          <a:noFill/>
        </p:spPr>
        <p:txBody>
          <a:bodyPr wrap="square" lIns="91440" tIns="45720" rIns="91440" bIns="45720">
            <a:spAutoFit/>
          </a:bodyPr>
          <a:lstStyle/>
          <a:p>
            <a:pPr algn="ctr"/>
            <a:r>
              <a:rPr lang="da-DK" sz="6000" dirty="0">
                <a:solidFill>
                  <a:schemeClr val="bg1"/>
                </a:solidFill>
              </a:rPr>
              <a:t>Kend din science fiction – og bliv hooked! </a:t>
            </a:r>
            <a:endParaRPr lang="da-DK" sz="60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6" name="Rektangel 5"/>
          <p:cNvSpPr/>
          <p:nvPr/>
        </p:nvSpPr>
        <p:spPr>
          <a:xfrm>
            <a:off x="323528" y="5157192"/>
            <a:ext cx="8064896" cy="1446550"/>
          </a:xfrm>
          <a:prstGeom prst="rect">
            <a:avLst/>
          </a:prstGeom>
          <a:noFill/>
        </p:spPr>
        <p:txBody>
          <a:bodyPr wrap="square" lIns="91440" tIns="45720" rIns="91440" bIns="45720">
            <a:spAutoFit/>
          </a:bodyPr>
          <a:lstStyle/>
          <a:p>
            <a:pPr algn="ctr"/>
            <a:r>
              <a:rPr lang="da-DK" sz="4400" i="1" dirty="0" smtClean="0">
                <a:solidFill>
                  <a:schemeClr val="bg1"/>
                </a:solidFill>
                <a:latin typeface="Sylfaen" panose="010A0502050306030303" pitchFamily="18" charset="0"/>
              </a:rPr>
              <a:t>Science </a:t>
            </a:r>
            <a:r>
              <a:rPr lang="da-DK" sz="4400" i="1" dirty="0">
                <a:solidFill>
                  <a:schemeClr val="bg1"/>
                </a:solidFill>
                <a:latin typeface="Sylfaen" panose="010A0502050306030303" pitchFamily="18" charset="0"/>
              </a:rPr>
              <a:t>fiction i børnelitteratur: Nivå Bibliotek 17. oktober 2017</a:t>
            </a:r>
            <a:r>
              <a:rPr lang="da-DK" sz="4400" i="1" dirty="0" smtClean="0">
                <a:solidFill>
                  <a:schemeClr val="bg1"/>
                </a:solidFill>
                <a:latin typeface="Sylfaen" panose="010A0502050306030303" pitchFamily="18" charset="0"/>
              </a:rPr>
              <a:t>.</a:t>
            </a:r>
            <a:endParaRPr lang="da-DK" sz="4400" dirty="0">
              <a:solidFill>
                <a:schemeClr val="bg1"/>
              </a:solidFill>
              <a:latin typeface="Sylfaen" panose="010A0502050306030303" pitchFamily="18" charset="0"/>
            </a:endParaRPr>
          </a:p>
        </p:txBody>
      </p:sp>
      <p:sp>
        <p:nvSpPr>
          <p:cNvPr id="7" name="Tekstboks 6"/>
          <p:cNvSpPr txBox="1"/>
          <p:nvPr/>
        </p:nvSpPr>
        <p:spPr>
          <a:xfrm>
            <a:off x="2555776" y="6603742"/>
            <a:ext cx="4248472" cy="307777"/>
          </a:xfrm>
          <a:prstGeom prst="rect">
            <a:avLst/>
          </a:prstGeom>
          <a:noFill/>
        </p:spPr>
        <p:txBody>
          <a:bodyPr wrap="square" rtlCol="0">
            <a:spAutoFit/>
          </a:bodyPr>
          <a:lstStyle/>
          <a:p>
            <a:pPr algn="ctr"/>
            <a:r>
              <a:rPr lang="da-DK" sz="1400" dirty="0">
                <a:solidFill>
                  <a:schemeClr val="bg1"/>
                </a:solidFill>
              </a:rPr>
              <a:t>Thume Translations: www.thume.dk </a:t>
            </a:r>
            <a:r>
              <a:rPr lang="da-DK" sz="1400" dirty="0" smtClean="0">
                <a:solidFill>
                  <a:schemeClr val="bg1"/>
                </a:solidFill>
              </a:rPr>
              <a:t>lea@thume.dk</a:t>
            </a:r>
            <a:endParaRPr lang="da-DK" sz="1400" dirty="0">
              <a:solidFill>
                <a:schemeClr val="bg1"/>
              </a:solidFill>
            </a:endParaRPr>
          </a:p>
        </p:txBody>
      </p:sp>
    </p:spTree>
    <p:extLst>
      <p:ext uri="{BB962C8B-B14F-4D97-AF65-F5344CB8AC3E}">
        <p14:creationId xmlns:p14="http://schemas.microsoft.com/office/powerpoint/2010/main" val="2754559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18" y="1483043"/>
            <a:ext cx="6256563" cy="4259949"/>
          </a:xfrm>
          <a:prstGeom prst="rect">
            <a:avLst/>
          </a:prstGeom>
        </p:spPr>
      </p:pic>
      <p:sp>
        <p:nvSpPr>
          <p:cNvPr id="4" name="Tekstboks 3"/>
          <p:cNvSpPr txBox="1"/>
          <p:nvPr/>
        </p:nvSpPr>
        <p:spPr>
          <a:xfrm>
            <a:off x="1443718" y="836712"/>
            <a:ext cx="6256563" cy="646331"/>
          </a:xfrm>
          <a:prstGeom prst="rect">
            <a:avLst/>
          </a:prstGeom>
          <a:noFill/>
        </p:spPr>
        <p:txBody>
          <a:bodyPr wrap="square" rtlCol="0">
            <a:spAutoFit/>
          </a:bodyPr>
          <a:lstStyle/>
          <a:p>
            <a:pPr algn="ctr"/>
            <a:r>
              <a:rPr lang="da-DK" dirty="0" smtClean="0"/>
              <a:t>Fra to gamle herrer i tegneserier til en bog, der næsten er en tegneserie. Der </a:t>
            </a:r>
            <a:r>
              <a:rPr lang="da-DK" dirty="0" smtClean="0"/>
              <a:t>er kun en ting at sige: Farver og striber!!!</a:t>
            </a:r>
            <a:endParaRPr lang="da-DK" dirty="0"/>
          </a:p>
        </p:txBody>
      </p:sp>
    </p:spTree>
    <p:extLst>
      <p:ext uri="{BB962C8B-B14F-4D97-AF65-F5344CB8AC3E}">
        <p14:creationId xmlns:p14="http://schemas.microsoft.com/office/powerpoint/2010/main" val="324513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sp>
        <p:nvSpPr>
          <p:cNvPr id="3" name="Tekstboks 2"/>
          <p:cNvSpPr txBox="1"/>
          <p:nvPr/>
        </p:nvSpPr>
        <p:spPr>
          <a:xfrm>
            <a:off x="827584" y="980728"/>
            <a:ext cx="7200800" cy="923330"/>
          </a:xfrm>
          <a:prstGeom prst="rect">
            <a:avLst/>
          </a:prstGeom>
          <a:noFill/>
        </p:spPr>
        <p:txBody>
          <a:bodyPr wrap="square" rtlCol="0">
            <a:spAutoFit/>
          </a:bodyPr>
          <a:lstStyle/>
          <a:p>
            <a:r>
              <a:rPr lang="da-DK" dirty="0" smtClean="0"/>
              <a:t>Den allerældste science fiction, jeg kender, er faktisk så gammel at; </a:t>
            </a:r>
            <a:r>
              <a:rPr lang="da-DK" dirty="0"/>
              <a:t>langt de fleste </a:t>
            </a:r>
            <a:r>
              <a:rPr lang="da-DK" dirty="0" smtClean="0"/>
              <a:t>af de ting forfatteren opfandt til bogen, er opfundet i dag, og har været det længe… Der fandtes ikke ubåde, da Jules Verne levede.</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54" y="1988840"/>
            <a:ext cx="6804756" cy="3901206"/>
          </a:xfrm>
          <a:prstGeom prst="rect">
            <a:avLst/>
          </a:prstGeom>
        </p:spPr>
      </p:pic>
    </p:spTree>
    <p:extLst>
      <p:ext uri="{BB962C8B-B14F-4D97-AF65-F5344CB8AC3E}">
        <p14:creationId xmlns:p14="http://schemas.microsoft.com/office/powerpoint/2010/main" val="2422824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Gammelt og nyt</a:t>
            </a:r>
            <a:endParaRPr lang="da-DK" dirty="0"/>
          </a:p>
        </p:txBody>
      </p:sp>
      <p:pic>
        <p:nvPicPr>
          <p:cNvPr id="7" name="Pladsholder til ind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6392" y="1772815"/>
            <a:ext cx="5711912" cy="4012619"/>
          </a:xfrm>
        </p:spPr>
      </p:pic>
      <p:sp>
        <p:nvSpPr>
          <p:cNvPr id="4" name="Pladsholder til sidefod 3"/>
          <p:cNvSpPr>
            <a:spLocks noGrp="1"/>
          </p:cNvSpPr>
          <p:nvPr>
            <p:ph type="ftr" sz="quarter" idx="11"/>
          </p:nvPr>
        </p:nvSpPr>
        <p:spPr/>
        <p:txBody>
          <a:bodyPr/>
          <a:lstStyle/>
          <a:p>
            <a:r>
              <a:rPr lang="da-DK" smtClean="0"/>
              <a:t>Thume Translations: www.thume.dk lea@thume.dk</a:t>
            </a:r>
            <a:endParaRPr lang="da-DK"/>
          </a:p>
        </p:txBody>
      </p:sp>
    </p:spTree>
    <p:extLst>
      <p:ext uri="{BB962C8B-B14F-4D97-AF65-F5344CB8AC3E}">
        <p14:creationId xmlns:p14="http://schemas.microsoft.com/office/powerpoint/2010/main" val="2211229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21" y="1459059"/>
            <a:ext cx="7803557" cy="3939882"/>
          </a:xfrm>
          <a:prstGeom prst="rect">
            <a:avLst/>
          </a:prstGeom>
        </p:spPr>
      </p:pic>
    </p:spTree>
    <p:extLst>
      <p:ext uri="{BB962C8B-B14F-4D97-AF65-F5344CB8AC3E}">
        <p14:creationId xmlns:p14="http://schemas.microsoft.com/office/powerpoint/2010/main" val="2060252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081" y="1089457"/>
            <a:ext cx="6431838" cy="4427775"/>
          </a:xfrm>
          <a:prstGeom prst="rect">
            <a:avLst/>
          </a:prstGeom>
        </p:spPr>
      </p:pic>
    </p:spTree>
    <p:extLst>
      <p:ext uri="{BB962C8B-B14F-4D97-AF65-F5344CB8AC3E}">
        <p14:creationId xmlns:p14="http://schemas.microsoft.com/office/powerpoint/2010/main" val="135273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075" y="1314266"/>
            <a:ext cx="3337849" cy="4229467"/>
          </a:xfrm>
          <a:prstGeom prst="rect">
            <a:avLst/>
          </a:prstGeom>
        </p:spPr>
      </p:pic>
    </p:spTree>
    <p:extLst>
      <p:ext uri="{BB962C8B-B14F-4D97-AF65-F5344CB8AC3E}">
        <p14:creationId xmlns:p14="http://schemas.microsoft.com/office/powerpoint/2010/main" val="1813634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980728"/>
            <a:ext cx="3173338" cy="488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80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sp>
        <p:nvSpPr>
          <p:cNvPr id="3" name="Tekstboks 2"/>
          <p:cNvSpPr txBox="1"/>
          <p:nvPr/>
        </p:nvSpPr>
        <p:spPr>
          <a:xfrm>
            <a:off x="975378" y="1124744"/>
            <a:ext cx="6908990" cy="369332"/>
          </a:xfrm>
          <a:prstGeom prst="rect">
            <a:avLst/>
          </a:prstGeom>
          <a:noFill/>
        </p:spPr>
        <p:txBody>
          <a:bodyPr wrap="square" rtlCol="0">
            <a:spAutoFit/>
          </a:bodyPr>
          <a:lstStyle/>
          <a:p>
            <a:r>
              <a:rPr lang="da-DK" dirty="0" smtClean="0"/>
              <a:t>Hvor meget bruger den enkelt bog, film eller tegneserie så genren?</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71" y="1772816"/>
            <a:ext cx="3353091" cy="4067346"/>
          </a:xfrm>
          <a:prstGeom prst="rect">
            <a:avLst/>
          </a:prstGeom>
        </p:spPr>
      </p:pic>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772816"/>
            <a:ext cx="3452159" cy="4067346"/>
          </a:xfrm>
          <a:prstGeom prst="rect">
            <a:avLst/>
          </a:prstGeom>
        </p:spPr>
      </p:pic>
    </p:spTree>
    <p:extLst>
      <p:ext uri="{BB962C8B-B14F-4D97-AF65-F5344CB8AC3E}">
        <p14:creationId xmlns:p14="http://schemas.microsoft.com/office/powerpoint/2010/main" val="4274008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dirty="0" smtClean="0"/>
              <a:t>Thume Translations: www.thume.dk lea@thume.dk</a:t>
            </a:r>
            <a:endParaRPr lang="da-DK" dirty="0"/>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kstboks 8"/>
          <p:cNvSpPr txBox="1"/>
          <p:nvPr/>
        </p:nvSpPr>
        <p:spPr>
          <a:xfrm>
            <a:off x="2411760" y="6237312"/>
            <a:ext cx="4176464" cy="923330"/>
          </a:xfrm>
          <a:prstGeom prst="rect">
            <a:avLst/>
          </a:prstGeom>
          <a:noFill/>
        </p:spPr>
        <p:txBody>
          <a:bodyPr wrap="square" rtlCol="0">
            <a:spAutoFit/>
          </a:bodyPr>
          <a:lstStyle/>
          <a:p>
            <a:pPr algn="ctr"/>
            <a:r>
              <a:rPr lang="da-DK" dirty="0">
                <a:solidFill>
                  <a:schemeClr val="bg1"/>
                </a:solidFill>
              </a:rPr>
              <a:t>Thume Translations: www.thume.dk lea@thume.dk</a:t>
            </a:r>
          </a:p>
          <a:p>
            <a:endParaRPr lang="da-DK" dirty="0"/>
          </a:p>
        </p:txBody>
      </p:sp>
      <p:sp>
        <p:nvSpPr>
          <p:cNvPr id="10" name="Tekstboks 9"/>
          <p:cNvSpPr txBox="1"/>
          <p:nvPr/>
        </p:nvSpPr>
        <p:spPr>
          <a:xfrm>
            <a:off x="251520" y="260648"/>
            <a:ext cx="8496944" cy="769441"/>
          </a:xfrm>
          <a:prstGeom prst="rect">
            <a:avLst/>
          </a:prstGeom>
          <a:noFill/>
        </p:spPr>
        <p:txBody>
          <a:bodyPr wrap="square" rtlCol="0">
            <a:spAutoFit/>
          </a:bodyPr>
          <a:lstStyle/>
          <a:p>
            <a:pPr algn="ctr"/>
            <a:r>
              <a:rPr lang="da-DK" sz="4400" dirty="0" smtClean="0">
                <a:solidFill>
                  <a:schemeClr val="bg1"/>
                </a:solidFill>
              </a:rPr>
              <a:t>Lidt af </a:t>
            </a:r>
            <a:r>
              <a:rPr lang="da-DK" sz="4400" dirty="0" smtClean="0">
                <a:solidFill>
                  <a:schemeClr val="tx2">
                    <a:lumMod val="60000"/>
                    <a:lumOff val="40000"/>
                  </a:schemeClr>
                </a:solidFill>
              </a:rPr>
              <a:t>det hele og noget </a:t>
            </a:r>
            <a:r>
              <a:rPr lang="da-DK" sz="4400" dirty="0" smtClean="0">
                <a:solidFill>
                  <a:schemeClr val="bg1"/>
                </a:solidFill>
              </a:rPr>
              <a:t>af resten</a:t>
            </a:r>
            <a:endParaRPr lang="da-DK" sz="4400" dirty="0">
              <a:solidFill>
                <a:schemeClr val="bg1"/>
              </a:solidFill>
            </a:endParaRPr>
          </a:p>
        </p:txBody>
      </p:sp>
      <p:sp>
        <p:nvSpPr>
          <p:cNvPr id="12" name="Tekstboks 11"/>
          <p:cNvSpPr txBox="1"/>
          <p:nvPr/>
        </p:nvSpPr>
        <p:spPr>
          <a:xfrm>
            <a:off x="899592" y="4869160"/>
            <a:ext cx="7344816" cy="1169551"/>
          </a:xfrm>
          <a:prstGeom prst="rect">
            <a:avLst/>
          </a:prstGeom>
          <a:noFill/>
        </p:spPr>
        <p:txBody>
          <a:bodyPr wrap="square" rtlCol="0">
            <a:spAutoFit/>
          </a:bodyPr>
          <a:lstStyle/>
          <a:p>
            <a:pPr algn="ctr"/>
            <a:r>
              <a:rPr lang="da-DK" sz="2600" dirty="0">
                <a:solidFill>
                  <a:schemeClr val="accent6">
                    <a:lumMod val="75000"/>
                  </a:schemeClr>
                </a:solidFill>
              </a:rPr>
              <a:t>Inden jeg </a:t>
            </a:r>
            <a:r>
              <a:rPr lang="da-DK" sz="2600" dirty="0" smtClean="0">
                <a:solidFill>
                  <a:schemeClr val="accent6">
                    <a:lumMod val="75000"/>
                  </a:schemeClr>
                </a:solidFill>
              </a:rPr>
              <a:t>letter, </a:t>
            </a:r>
            <a:r>
              <a:rPr lang="da-DK" sz="2600" dirty="0">
                <a:solidFill>
                  <a:schemeClr val="accent6">
                    <a:lumMod val="75000"/>
                  </a:schemeClr>
                </a:solidFill>
              </a:rPr>
              <a:t>er I velkomne til at stille spørgsmål </a:t>
            </a:r>
          </a:p>
          <a:p>
            <a:pPr algn="ctr"/>
            <a:r>
              <a:rPr lang="da-DK" sz="2600" dirty="0">
                <a:solidFill>
                  <a:schemeClr val="accent6">
                    <a:lumMod val="75000"/>
                  </a:schemeClr>
                </a:solidFill>
              </a:rPr>
              <a:t> og I må godt komme op og se </a:t>
            </a:r>
            <a:r>
              <a:rPr lang="da-DK" sz="2600">
                <a:solidFill>
                  <a:schemeClr val="accent6">
                    <a:lumMod val="75000"/>
                  </a:schemeClr>
                </a:solidFill>
              </a:rPr>
              <a:t>på </a:t>
            </a:r>
            <a:r>
              <a:rPr lang="da-DK" sz="2600" smtClean="0">
                <a:solidFill>
                  <a:schemeClr val="accent6">
                    <a:lumMod val="75000"/>
                  </a:schemeClr>
                </a:solidFill>
              </a:rPr>
              <a:t>bøgerne.</a:t>
            </a:r>
            <a:endParaRPr lang="da-DK" sz="2600" dirty="0">
              <a:solidFill>
                <a:schemeClr val="accent6">
                  <a:lumMod val="75000"/>
                </a:schemeClr>
              </a:solidFill>
            </a:endParaRPr>
          </a:p>
          <a:p>
            <a:endParaRPr lang="da-DK" dirty="0"/>
          </a:p>
        </p:txBody>
      </p:sp>
    </p:spTree>
    <p:extLst>
      <p:ext uri="{BB962C8B-B14F-4D97-AF65-F5344CB8AC3E}">
        <p14:creationId xmlns:p14="http://schemas.microsoft.com/office/powerpoint/2010/main" val="3008573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Kermit Koozeba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9" y="1412776"/>
            <a:ext cx="5446278" cy="4162644"/>
          </a:xfrm>
          <a:prstGeom prst="rect">
            <a:avLst/>
          </a:prstGeom>
        </p:spPr>
      </p:pic>
      <p:sp>
        <p:nvSpPr>
          <p:cNvPr id="6" name="Tekstboks 5"/>
          <p:cNvSpPr txBox="1"/>
          <p:nvPr/>
        </p:nvSpPr>
        <p:spPr>
          <a:xfrm>
            <a:off x="1763688" y="836712"/>
            <a:ext cx="6048671" cy="369332"/>
          </a:xfrm>
          <a:prstGeom prst="rect">
            <a:avLst/>
          </a:prstGeom>
          <a:noFill/>
        </p:spPr>
        <p:txBody>
          <a:bodyPr wrap="square" rtlCol="0">
            <a:spAutoFit/>
          </a:bodyPr>
          <a:lstStyle/>
          <a:p>
            <a:endParaRPr lang="da-DK" dirty="0"/>
          </a:p>
        </p:txBody>
      </p:sp>
      <p:sp>
        <p:nvSpPr>
          <p:cNvPr id="7" name="Tekstboks 6"/>
          <p:cNvSpPr txBox="1"/>
          <p:nvPr/>
        </p:nvSpPr>
        <p:spPr>
          <a:xfrm>
            <a:off x="1907704" y="1021378"/>
            <a:ext cx="5184576" cy="369332"/>
          </a:xfrm>
          <a:prstGeom prst="rect">
            <a:avLst/>
          </a:prstGeom>
          <a:noFill/>
        </p:spPr>
        <p:txBody>
          <a:bodyPr wrap="square" rtlCol="0">
            <a:spAutoFit/>
          </a:bodyPr>
          <a:lstStyle/>
          <a:p>
            <a:r>
              <a:rPr lang="da-DK" dirty="0" smtClean="0"/>
              <a:t>    Science fiction er ikke kun Star Wars og Star Trek</a:t>
            </a:r>
            <a:endParaRPr lang="da-DK" dirty="0"/>
          </a:p>
        </p:txBody>
      </p:sp>
      <p:sp>
        <p:nvSpPr>
          <p:cNvPr id="8" name="Pladsholder til sidefod 7"/>
          <p:cNvSpPr>
            <a:spLocks noGrp="1"/>
          </p:cNvSpPr>
          <p:nvPr>
            <p:ph type="ftr" sz="quarter" idx="11"/>
          </p:nvPr>
        </p:nvSpPr>
        <p:spPr/>
        <p:txBody>
          <a:bodyPr/>
          <a:lstStyle/>
          <a:p>
            <a:r>
              <a:rPr lang="da-DK" smtClean="0"/>
              <a:t>Thume Translations: www.thume.dk lea@thume.dk</a:t>
            </a:r>
            <a:endParaRPr lang="da-DK"/>
          </a:p>
        </p:txBody>
      </p:sp>
    </p:spTree>
    <p:extLst>
      <p:ext uri="{BB962C8B-B14F-4D97-AF65-F5344CB8AC3E}">
        <p14:creationId xmlns:p14="http://schemas.microsoft.com/office/powerpoint/2010/main" val="4286393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043733"/>
            <a:ext cx="3429297" cy="4770534"/>
          </a:xfrm>
          <a:prstGeom prst="rect">
            <a:avLst/>
          </a:prstGeom>
        </p:spPr>
      </p:pic>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758382"/>
            <a:ext cx="3063506" cy="3055885"/>
          </a:xfrm>
          <a:prstGeom prst="rect">
            <a:avLst/>
          </a:prstGeom>
        </p:spPr>
      </p:pic>
      <p:sp>
        <p:nvSpPr>
          <p:cNvPr id="4" name="Tekstboks 3"/>
          <p:cNvSpPr txBox="1"/>
          <p:nvPr/>
        </p:nvSpPr>
        <p:spPr>
          <a:xfrm>
            <a:off x="4860032" y="1124744"/>
            <a:ext cx="3063506" cy="1200329"/>
          </a:xfrm>
          <a:prstGeom prst="rect">
            <a:avLst/>
          </a:prstGeom>
          <a:noFill/>
        </p:spPr>
        <p:txBody>
          <a:bodyPr wrap="square" rtlCol="0">
            <a:spAutoFit/>
          </a:bodyPr>
          <a:lstStyle/>
          <a:p>
            <a:pPr algn="ctr"/>
            <a:r>
              <a:rPr lang="da-DK" dirty="0" smtClean="0"/>
              <a:t>Der er noget for enhver smag. Uanset hvad man er til!</a:t>
            </a:r>
          </a:p>
          <a:p>
            <a:pPr algn="ctr"/>
            <a:r>
              <a:rPr lang="da-DK" dirty="0" smtClean="0"/>
              <a:t>Flinke rumvæsner.</a:t>
            </a:r>
          </a:p>
          <a:p>
            <a:pPr algn="ctr"/>
            <a:r>
              <a:rPr lang="da-DK" dirty="0" smtClean="0"/>
              <a:t>Nuttede.</a:t>
            </a:r>
            <a:endParaRPr lang="da-DK" dirty="0"/>
          </a:p>
        </p:txBody>
      </p:sp>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Tree>
    <p:extLst>
      <p:ext uri="{BB962C8B-B14F-4D97-AF65-F5344CB8AC3E}">
        <p14:creationId xmlns:p14="http://schemas.microsoft.com/office/powerpoint/2010/main" val="1601323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16" y="1052736"/>
            <a:ext cx="8497437" cy="4680520"/>
          </a:xfrm>
          <a:prstGeom prst="rect">
            <a:avLst/>
          </a:prstGeom>
        </p:spPr>
      </p:pic>
      <p:sp>
        <p:nvSpPr>
          <p:cNvPr id="4" name="Tekstboks 3"/>
          <p:cNvSpPr txBox="1"/>
          <p:nvPr/>
        </p:nvSpPr>
        <p:spPr>
          <a:xfrm>
            <a:off x="611560" y="4365104"/>
            <a:ext cx="7776864" cy="923330"/>
          </a:xfrm>
          <a:prstGeom prst="rect">
            <a:avLst/>
          </a:prstGeom>
          <a:noFill/>
        </p:spPr>
        <p:txBody>
          <a:bodyPr wrap="square" rtlCol="0">
            <a:spAutoFit/>
          </a:bodyPr>
          <a:lstStyle/>
          <a:p>
            <a:r>
              <a:rPr lang="da-DK" dirty="0" smtClean="0">
                <a:solidFill>
                  <a:schemeClr val="bg1"/>
                </a:solidFill>
              </a:rPr>
              <a:t>Der er selvfølgelig også skræmmende rumvæsner, ham her for eksempel, han ser slet ikke sådan ud, lige om lidt, når han bliver sur! Men jeg har ikke det andet billede med, hvis nu der var nogen her der blev forskrækkede over ham!</a:t>
            </a:r>
            <a:endParaRPr lang="da-DK" dirty="0">
              <a:solidFill>
                <a:schemeClr val="bg1"/>
              </a:solidFill>
            </a:endParaRPr>
          </a:p>
        </p:txBody>
      </p:sp>
    </p:spTree>
    <p:extLst>
      <p:ext uri="{BB962C8B-B14F-4D97-AF65-F5344CB8AC3E}">
        <p14:creationId xmlns:p14="http://schemas.microsoft.com/office/powerpoint/2010/main" val="3601904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899592" y="1052736"/>
            <a:ext cx="7272808" cy="369332"/>
          </a:xfrm>
          <a:prstGeom prst="rect">
            <a:avLst/>
          </a:prstGeom>
          <a:noFill/>
        </p:spPr>
        <p:txBody>
          <a:bodyPr wrap="square" rtlCol="0">
            <a:spAutoFit/>
          </a:bodyPr>
          <a:lstStyle/>
          <a:p>
            <a:pPr algn="ctr"/>
            <a:r>
              <a:rPr lang="da-DK" dirty="0" smtClean="0"/>
              <a:t>Rumvæsner: monstre eller ej, og hvem er monstret?</a:t>
            </a:r>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093" y="2180708"/>
            <a:ext cx="3201684" cy="3658137"/>
          </a:xfrm>
          <a:prstGeom prst="rect">
            <a:avLst/>
          </a:prstGeom>
        </p:spPr>
      </p:pic>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117902"/>
            <a:ext cx="3698597" cy="3749365"/>
          </a:xfrm>
          <a:prstGeom prst="rect">
            <a:avLst/>
          </a:prstGeom>
        </p:spPr>
      </p:pic>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Tree>
    <p:extLst>
      <p:ext uri="{BB962C8B-B14F-4D97-AF65-F5344CB8AC3E}">
        <p14:creationId xmlns:p14="http://schemas.microsoft.com/office/powerpoint/2010/main" val="3171415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475656" y="980728"/>
            <a:ext cx="6624736" cy="646331"/>
          </a:xfrm>
          <a:prstGeom prst="rect">
            <a:avLst/>
          </a:prstGeom>
          <a:noFill/>
        </p:spPr>
        <p:txBody>
          <a:bodyPr wrap="square" rtlCol="0">
            <a:spAutoFit/>
          </a:bodyPr>
          <a:lstStyle/>
          <a:p>
            <a:r>
              <a:rPr lang="da-DK" dirty="0" smtClean="0"/>
              <a:t>Hvordan bliver fremtiden, eller en hvilken som helst fremtid?</a:t>
            </a:r>
            <a:br>
              <a:rPr lang="da-DK" dirty="0" smtClean="0"/>
            </a:br>
            <a:endParaRPr lang="da-DK"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758141"/>
            <a:ext cx="3048264" cy="4320480"/>
          </a:xfrm>
          <a:prstGeom prst="rect">
            <a:avLst/>
          </a:prstGeom>
        </p:spPr>
      </p:pic>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772816"/>
            <a:ext cx="3011835" cy="4320480"/>
          </a:xfrm>
          <a:prstGeom prst="rect">
            <a:avLst/>
          </a:prstGeom>
        </p:spPr>
      </p:pic>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Tree>
    <p:extLst>
      <p:ext uri="{BB962C8B-B14F-4D97-AF65-F5344CB8AC3E}">
        <p14:creationId xmlns:p14="http://schemas.microsoft.com/office/powerpoint/2010/main" val="1750741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270659"/>
            <a:ext cx="2690093" cy="2316681"/>
          </a:xfrm>
          <a:prstGeom prst="rect">
            <a:avLst/>
          </a:prstGeom>
        </p:spPr>
      </p:pic>
      <p:sp>
        <p:nvSpPr>
          <p:cNvPr id="7" name="Tekstboks 6"/>
          <p:cNvSpPr txBox="1"/>
          <p:nvPr/>
        </p:nvSpPr>
        <p:spPr>
          <a:xfrm>
            <a:off x="1115616" y="1340768"/>
            <a:ext cx="6552728" cy="646331"/>
          </a:xfrm>
          <a:prstGeom prst="rect">
            <a:avLst/>
          </a:prstGeom>
          <a:noFill/>
        </p:spPr>
        <p:txBody>
          <a:bodyPr wrap="square" rtlCol="0">
            <a:spAutoFit/>
          </a:bodyPr>
          <a:lstStyle/>
          <a:p>
            <a:r>
              <a:rPr lang="da-DK" dirty="0" smtClean="0"/>
              <a:t>Skræmmende velfortalte alternative virkeligheder. </a:t>
            </a:r>
          </a:p>
          <a:p>
            <a:r>
              <a:rPr lang="da-DK" dirty="0" smtClean="0"/>
              <a:t>Det der på engelsk hedder </a:t>
            </a:r>
            <a:r>
              <a:rPr lang="en-US" dirty="0" smtClean="0"/>
              <a:t>Alternate History. Ting der </a:t>
            </a:r>
            <a:r>
              <a:rPr lang="da-DK" dirty="0" smtClean="0"/>
              <a:t>kunne ske</a:t>
            </a:r>
            <a:r>
              <a:rPr lang="en-US" dirty="0" smtClean="0"/>
              <a:t>.</a:t>
            </a:r>
            <a:endParaRPr lang="en-US" dirty="0"/>
          </a:p>
        </p:txBody>
      </p:sp>
      <p:sp>
        <p:nvSpPr>
          <p:cNvPr id="8" name="Tekstboks 7"/>
          <p:cNvSpPr txBox="1"/>
          <p:nvPr/>
        </p:nvSpPr>
        <p:spPr>
          <a:xfrm>
            <a:off x="1187624" y="4941168"/>
            <a:ext cx="6408712" cy="923330"/>
          </a:xfrm>
          <a:prstGeom prst="rect">
            <a:avLst/>
          </a:prstGeom>
          <a:noFill/>
        </p:spPr>
        <p:txBody>
          <a:bodyPr wrap="square" rtlCol="0">
            <a:spAutoFit/>
          </a:bodyPr>
          <a:lstStyle/>
          <a:p>
            <a:r>
              <a:rPr lang="da-DK" i="1" dirty="0" smtClean="0"/>
              <a:t>I morgen da krigen brød ud</a:t>
            </a:r>
            <a:r>
              <a:rPr lang="da-DK" dirty="0" smtClean="0"/>
              <a:t> og </a:t>
            </a:r>
            <a:r>
              <a:rPr lang="da-DK" i="1" dirty="0" smtClean="0"/>
              <a:t>Little Brother: </a:t>
            </a:r>
            <a:r>
              <a:rPr lang="da-DK" dirty="0" smtClean="0"/>
              <a:t>Den ene handler om en krig. Den anden om en computerhacker. </a:t>
            </a:r>
            <a:br>
              <a:rPr lang="da-DK" dirty="0" smtClean="0"/>
            </a:br>
            <a:r>
              <a:rPr lang="da-DK" dirty="0" smtClean="0"/>
              <a:t>Overlevelse, kærlighed og voksne man ikke kan stole på. </a:t>
            </a:r>
            <a:endParaRPr lang="da-DK" dirty="0"/>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132856"/>
            <a:ext cx="1767993" cy="2667231"/>
          </a:xfrm>
          <a:prstGeom prst="rect">
            <a:avLst/>
          </a:prstGeom>
        </p:spPr>
      </p:pic>
    </p:spTree>
    <p:extLst>
      <p:ext uri="{BB962C8B-B14F-4D97-AF65-F5344CB8AC3E}">
        <p14:creationId xmlns:p14="http://schemas.microsoft.com/office/powerpoint/2010/main" val="28390853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860648"/>
          </a:xfrm>
        </p:spPr>
        <p:txBody>
          <a:bodyPr>
            <a:normAutofit/>
          </a:bodyPr>
          <a:lstStyle/>
          <a:p>
            <a:pPr algn="ctr"/>
            <a:r>
              <a:rPr lang="da-DK" sz="1800" dirty="0"/>
              <a:t>Bibliotekets hjemmeside nævnte en meget gammel mand… </a:t>
            </a:r>
            <a:r>
              <a:rPr lang="da-DK" sz="1800" dirty="0" smtClean="0"/>
              <a:t> Han bliver 80 næste år. Kan </a:t>
            </a:r>
            <a:r>
              <a:rPr lang="da-DK" sz="1800" dirty="0"/>
              <a:t>I gætte </a:t>
            </a:r>
            <a:r>
              <a:rPr lang="da-DK" sz="1800" dirty="0" smtClean="0"/>
              <a:t>hvem?</a:t>
            </a:r>
            <a:endParaRPr lang="da-DK" sz="1800" dirty="0"/>
          </a:p>
        </p:txBody>
      </p:sp>
      <p:pic>
        <p:nvPicPr>
          <p:cNvPr id="6" name="Pladsholder til billede 5"/>
          <p:cNvPicPr>
            <a:picLocks noGrp="1" noChangeAspect="1"/>
          </p:cNvPicPr>
          <p:nvPr>
            <p:ph type="pic" idx="1"/>
          </p:nvPr>
        </p:nvPicPr>
        <p:blipFill>
          <a:blip r:embed="rId2">
            <a:extLst>
              <a:ext uri="{28A0092B-C50C-407E-A947-70E740481C1C}">
                <a14:useLocalDpi xmlns:a14="http://schemas.microsoft.com/office/drawing/2010/main" val="0"/>
              </a:ext>
            </a:extLst>
          </a:blip>
          <a:srcRect t="5435" b="5435"/>
          <a:stretch>
            <a:fillRect/>
          </a:stretch>
        </p:blipFill>
        <p:spPr/>
      </p:pic>
      <p:sp>
        <p:nvSpPr>
          <p:cNvPr id="5" name="Pladsholder til sidefod 4"/>
          <p:cNvSpPr>
            <a:spLocks noGrp="1"/>
          </p:cNvSpPr>
          <p:nvPr>
            <p:ph type="ftr" sz="quarter" idx="11"/>
          </p:nvPr>
        </p:nvSpPr>
        <p:spPr/>
        <p:txBody>
          <a:bodyPr/>
          <a:lstStyle/>
          <a:p>
            <a:r>
              <a:rPr lang="da-DK" smtClean="0"/>
              <a:t>Thume Translations: www.thume.dk lea@thume.dk</a:t>
            </a:r>
            <a:endParaRPr lang="da-DK"/>
          </a:p>
        </p:txBody>
      </p:sp>
    </p:spTree>
    <p:extLst>
      <p:ext uri="{BB962C8B-B14F-4D97-AF65-F5344CB8AC3E}">
        <p14:creationId xmlns:p14="http://schemas.microsoft.com/office/powerpoint/2010/main" val="1740438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Thume Translations: www.thume.dk lea@thume.dk</a:t>
            </a:r>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57" y="1649575"/>
            <a:ext cx="6744285" cy="3558849"/>
          </a:xfrm>
          <a:prstGeom prst="rect">
            <a:avLst/>
          </a:prstGeom>
        </p:spPr>
      </p:pic>
    </p:spTree>
    <p:extLst>
      <p:ext uri="{BB962C8B-B14F-4D97-AF65-F5344CB8AC3E}">
        <p14:creationId xmlns:p14="http://schemas.microsoft.com/office/powerpoint/2010/main" val="402514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730</TotalTime>
  <Words>403</Words>
  <Application>Microsoft Office PowerPoint</Application>
  <PresentationFormat>Skærmshow (4:3)</PresentationFormat>
  <Paragraphs>41</Paragraphs>
  <Slides>18</Slides>
  <Notes>1</Notes>
  <HiddenSlides>0</HiddenSlides>
  <MMClips>0</MMClips>
  <ScaleCrop>false</ScaleCrop>
  <HeadingPairs>
    <vt:vector size="4" baseType="variant">
      <vt:variant>
        <vt:lpstr>Tema</vt:lpstr>
      </vt:variant>
      <vt:variant>
        <vt:i4>1</vt:i4>
      </vt:variant>
      <vt:variant>
        <vt:lpstr>Diastitler</vt:lpstr>
      </vt:variant>
      <vt:variant>
        <vt:i4>18</vt:i4>
      </vt:variant>
    </vt:vector>
  </HeadingPairs>
  <TitlesOfParts>
    <vt:vector size="19"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Bibliotekets hjemmeside nævnte en meget gammel mand…  Han bliver 80 næste år. Kan I gætte hvem?</vt:lpstr>
      <vt:lpstr>PowerPoint-præsentation</vt:lpstr>
      <vt:lpstr>PowerPoint-præsentation</vt:lpstr>
      <vt:lpstr>PowerPoint-præsentation</vt:lpstr>
      <vt:lpstr>Gammelt og nyt</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Kend din science fiction – og bliv hooked!</dc:title>
  <dc:creator>Lea Thume</dc:creator>
  <cp:lastModifiedBy>Lea Thume</cp:lastModifiedBy>
  <cp:revision>43</cp:revision>
  <dcterms:created xsi:type="dcterms:W3CDTF">2017-10-05T11:36:48Z</dcterms:created>
  <dcterms:modified xsi:type="dcterms:W3CDTF">2017-10-16T21:38:13Z</dcterms:modified>
</cp:coreProperties>
</file>